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482" r:id="rId3"/>
    <p:sldId id="483" r:id="rId4"/>
    <p:sldId id="486" r:id="rId5"/>
    <p:sldId id="432" r:id="rId6"/>
    <p:sldId id="487" r:id="rId7"/>
    <p:sldId id="489" r:id="rId8"/>
  </p:sldIdLst>
  <p:sldSz cx="9906000" cy="6858000" type="A4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20">
          <p15:clr>
            <a:srgbClr val="A4A3A4"/>
          </p15:clr>
        </p15:guide>
        <p15:guide id="2" orient="horz" pos="663" userDrawn="1">
          <p15:clr>
            <a:srgbClr val="A4A3A4"/>
          </p15:clr>
        </p15:guide>
        <p15:guide id="3" pos="6068">
          <p15:clr>
            <a:srgbClr val="A4A3A4"/>
          </p15:clr>
        </p15:guide>
        <p15:guide id="4" pos="146">
          <p15:clr>
            <a:srgbClr val="A4A3A4"/>
          </p15:clr>
        </p15:guide>
        <p15:guide id="5" pos="4844" userDrawn="1">
          <p15:clr>
            <a:srgbClr val="A4A3A4"/>
          </p15:clr>
        </p15:guide>
        <p15:guide id="6" pos="262" userDrawn="1">
          <p15:clr>
            <a:srgbClr val="A4A3A4"/>
          </p15:clr>
        </p15:guide>
        <p15:guide id="7" orient="horz" pos="73" userDrawn="1">
          <p15:clr>
            <a:srgbClr val="A4A3A4"/>
          </p15:clr>
        </p15:guide>
        <p15:guide id="8" orient="horz" pos="37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정수현" initials="정" lastIdx="1" clrIdx="0">
    <p:extLst>
      <p:ext uri="{19B8F6BF-5375-455C-9EA6-DF929625EA0E}">
        <p15:presenceInfo xmlns:p15="http://schemas.microsoft.com/office/powerpoint/2012/main" userId="정수현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2B2D"/>
    <a:srgbClr val="61575B"/>
    <a:srgbClr val="A0D264"/>
    <a:srgbClr val="0000FF"/>
    <a:srgbClr val="6D6377"/>
    <a:srgbClr val="B8ABB5"/>
    <a:srgbClr val="4D4654"/>
    <a:srgbClr val="AB2905"/>
    <a:srgbClr val="877382"/>
    <a:srgbClr val="C1E7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660B408-B3CF-4A94-85FC-2B1E0A45F4A2}" styleName="어두운 스타일 2 - 강조 1/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0289" autoAdjust="0"/>
  </p:normalViewPr>
  <p:slideViewPr>
    <p:cSldViewPr>
      <p:cViewPr varScale="1">
        <p:scale>
          <a:sx n="114" d="100"/>
          <a:sy n="114" d="100"/>
        </p:scale>
        <p:origin x="1230" y="108"/>
      </p:cViewPr>
      <p:guideLst>
        <p:guide orient="horz" pos="4020"/>
        <p:guide orient="horz" pos="663"/>
        <p:guide pos="6068"/>
        <p:guide pos="146"/>
        <p:guide pos="4844"/>
        <p:guide pos="262"/>
        <p:guide orient="horz" pos="73"/>
        <p:guide orient="horz" pos="3748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-3870" y="-90"/>
      </p:cViewPr>
      <p:guideLst>
        <p:guide orient="horz" pos="3224"/>
        <p:guide pos="223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3993" y="0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r">
              <a:defRPr sz="1200"/>
            </a:lvl1pPr>
          </a:lstStyle>
          <a:p>
            <a:fld id="{29F7C05C-638F-4974-956F-31D549CAF217}" type="datetimeFigureOut">
              <a:rPr lang="ko-KR" altLang="en-US" smtClean="0"/>
              <a:pPr/>
              <a:t>2023-04-28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721106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3993" y="9721106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r">
              <a:defRPr sz="1200"/>
            </a:lvl1pPr>
          </a:lstStyle>
          <a:p>
            <a:fld id="{388B510D-A898-4E0F-BD8F-97E2DA69A90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36061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3" y="0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r">
              <a:defRPr sz="1200"/>
            </a:lvl1pPr>
          </a:lstStyle>
          <a:p>
            <a:fld id="{760FF63D-1D8F-4E7E-8681-CF939F26280F}" type="datetimeFigureOut">
              <a:rPr lang="ko-KR" altLang="en-US" smtClean="0"/>
              <a:pPr/>
              <a:t>2023-04-28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81050" y="768350"/>
            <a:ext cx="554196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96" tIns="47398" rIns="94796" bIns="47398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2"/>
            <a:ext cx="5683250" cy="4605576"/>
          </a:xfrm>
          <a:prstGeom prst="rect">
            <a:avLst/>
          </a:prstGeom>
        </p:spPr>
        <p:txBody>
          <a:bodyPr vert="horz" lIns="94796" tIns="47398" rIns="94796" bIns="47398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1106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3" y="9721106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r">
              <a:defRPr sz="1200"/>
            </a:lvl1pPr>
          </a:lstStyle>
          <a:p>
            <a:fld id="{E849A4DB-EC55-4D8C-9B79-5F3285B4F6F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5039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9A4DB-EC55-4D8C-9B79-5F3285B4F6FA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58948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0B8E5-FB40-48C1-B1C9-F5F1044BEB24}" type="datetimeFigureOut">
              <a:rPr lang="ko-KR" altLang="en-US" smtClean="0"/>
              <a:pPr/>
              <a:t>2023-04-28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0B8E5-FB40-48C1-B1C9-F5F1044BEB24}" type="datetimeFigureOut">
              <a:rPr lang="ko-KR" altLang="en-US" smtClean="0"/>
              <a:pPr/>
              <a:t>2023-04-28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2052" name="Picture 4" descr="C:\Users\고재일\Desktop\Untitled-7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1562" y="3529381"/>
            <a:ext cx="5024438" cy="332861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대메뉴 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0B8E5-FB40-48C1-B1C9-F5F1044BEB24}" type="datetimeFigureOut">
              <a:rPr lang="ko-KR" altLang="en-US" smtClean="0"/>
              <a:pPr/>
              <a:t>2023-04-28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1026" name="Picture 2" descr="C:\Users\고재일\Downloads\green-design-ppt-backgrounds-powerpoint.jpg"/>
          <p:cNvPicPr>
            <a:picLocks noChangeAspect="1" noChangeArrowheads="1"/>
          </p:cNvPicPr>
          <p:nvPr userDrawn="1"/>
        </p:nvPicPr>
        <p:blipFill>
          <a:blip r:embed="rId2" cstate="print"/>
          <a:srcRect r="12422" b="2990"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1028" name="Picture 4" descr="C:\Users\고재일\Desktop\Untitled-2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092" y="3000375"/>
            <a:ext cx="2220932" cy="57150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페이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9239280" y="6356351"/>
            <a:ext cx="428628" cy="365125"/>
          </a:xfrm>
        </p:spPr>
        <p:txBody>
          <a:bodyPr/>
          <a:lstStyle>
            <a:lvl1pPr algn="ctr">
              <a:defRPr/>
            </a:lvl1pPr>
          </a:lstStyle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제목 12"/>
          <p:cNvSpPr>
            <a:spLocks noGrp="1"/>
          </p:cNvSpPr>
          <p:nvPr>
            <p:ph type="title" hasCustomPrompt="1"/>
          </p:nvPr>
        </p:nvSpPr>
        <p:spPr>
          <a:xfrm>
            <a:off x="1238224" y="197814"/>
            <a:ext cx="3857652" cy="456194"/>
          </a:xfrm>
          <a:prstGeom prst="rect">
            <a:avLst/>
          </a:prstGeom>
        </p:spPr>
        <p:txBody>
          <a:bodyPr/>
          <a:lstStyle>
            <a:lvl1pPr algn="l">
              <a:defRPr sz="24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</a:defRPr>
            </a:lvl1pPr>
          </a:lstStyle>
          <a:p>
            <a:r>
              <a:rPr lang="ko-KR" altLang="en-US" dirty="0"/>
              <a:t>마스터 타이틀 스타일 편집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3" hasCustomPrompt="1"/>
          </p:nvPr>
        </p:nvSpPr>
        <p:spPr>
          <a:xfrm>
            <a:off x="6167446" y="293966"/>
            <a:ext cx="3429024" cy="240828"/>
          </a:xfrm>
          <a:prstGeom prst="rect">
            <a:avLst/>
          </a:prstGeom>
        </p:spPr>
        <p:txBody>
          <a:bodyPr/>
          <a:lstStyle>
            <a:lvl1pPr algn="r">
              <a:buNone/>
              <a:defRPr sz="10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다음_Regular" pitchFamily="2" charset="-127"/>
                <a:ea typeface="다음_Regular" pitchFamily="2" charset="-127"/>
              </a:defRPr>
            </a:lvl1pPr>
            <a:lvl2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2pPr>
            <a:lvl3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3pPr>
            <a:lvl4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4pPr>
            <a:lvl5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5pPr>
          </a:lstStyle>
          <a:p>
            <a:pPr lvl="0"/>
            <a:r>
              <a:rPr lang="ko-KR" altLang="en-US" dirty="0" err="1"/>
              <a:t>대메뉴</a:t>
            </a:r>
            <a:r>
              <a:rPr lang="ko-KR" altLang="en-US" dirty="0"/>
              <a:t> </a:t>
            </a:r>
            <a:r>
              <a:rPr lang="en-US" altLang="ko-KR" dirty="0"/>
              <a:t>&gt; </a:t>
            </a:r>
            <a:r>
              <a:rPr lang="ko-KR" altLang="en-US" dirty="0" err="1"/>
              <a:t>중메뉴</a:t>
            </a:r>
            <a:endParaRPr lang="ko-KR" altLang="en-US" dirty="0"/>
          </a:p>
        </p:txBody>
      </p:sp>
      <p:sp>
        <p:nvSpPr>
          <p:cNvPr id="22" name="텍스트 개체 틀 21"/>
          <p:cNvSpPr>
            <a:spLocks noGrp="1"/>
          </p:cNvSpPr>
          <p:nvPr>
            <p:ph type="body" sz="quarter" idx="14" hasCustomPrompt="1"/>
          </p:nvPr>
        </p:nvSpPr>
        <p:spPr>
          <a:xfrm>
            <a:off x="1238224" y="659394"/>
            <a:ext cx="6858048" cy="100013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1400"/>
              </a:lnSpc>
              <a:buNone/>
              <a:defRPr sz="1000" b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고딕 B" pitchFamily="18" charset="-127"/>
                <a:ea typeface="Rix고딕 B" pitchFamily="18" charset="-127"/>
              </a:defRPr>
            </a:lvl1pPr>
          </a:lstStyle>
          <a:p>
            <a:pPr lvl="0"/>
            <a:r>
              <a:rPr lang="ko-KR" altLang="en-US" dirty="0"/>
              <a:t>마스터  본문 </a:t>
            </a:r>
            <a:r>
              <a:rPr lang="ko-KR" altLang="en-US" dirty="0" err="1"/>
              <a:t>요약글</a:t>
            </a:r>
            <a:r>
              <a:rPr lang="ko-KR" altLang="en-US" dirty="0"/>
              <a:t> 스타일 편집</a:t>
            </a:r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7482" y="277906"/>
            <a:ext cx="909524" cy="806052"/>
          </a:xfrm>
          <a:prstGeom prst="rect">
            <a:avLst/>
          </a:prstGeom>
        </p:spPr>
      </p:pic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 끝"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C:\Users\고재일\Desktop\Untitled-3.png"/>
          <p:cNvPicPr>
            <a:picLocks noChangeAspect="1" noChangeArrowheads="1"/>
          </p:cNvPicPr>
          <p:nvPr userDrawn="1"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4139289" y="3214686"/>
            <a:ext cx="1676045" cy="428628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0B8E5-FB40-48C1-B1C9-F5F1044BEB24}" type="datetimeFigureOut">
              <a:rPr lang="ko-KR" altLang="en-US" smtClean="0"/>
              <a:pPr/>
              <a:t>2023-04-28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-17699" y="1124744"/>
            <a:ext cx="9896416" cy="884456"/>
          </a:xfrm>
        </p:spPr>
        <p:txBody>
          <a:bodyPr/>
          <a:lstStyle/>
          <a:p>
            <a:r>
              <a:rPr lang="ko-KR" altLang="en-US" sz="280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바이오헬스</a:t>
            </a:r>
            <a:r>
              <a:rPr lang="ko-KR" altLang="en-US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혁신공유대학 </a:t>
            </a:r>
            <a:br>
              <a:rPr lang="en-US" altLang="ko-KR" sz="28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28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2023</a:t>
            </a:r>
            <a:r>
              <a:rPr lang="ko-KR" altLang="en-US" sz="28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학년도 </a:t>
            </a:r>
            <a:r>
              <a:rPr lang="ko-KR" altLang="en-US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계절</a:t>
            </a:r>
            <a:r>
              <a:rPr lang="en-US" altLang="ko-KR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하계</a:t>
            </a:r>
            <a:r>
              <a:rPr lang="en-US" altLang="ko-KR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r>
              <a:rPr lang="ko-KR" altLang="en-US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학기 수강신청 매뉴얼</a:t>
            </a: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8" name="부제목 2"/>
          <p:cNvSpPr>
            <a:spLocks noGrp="1"/>
          </p:cNvSpPr>
          <p:nvPr>
            <p:ph type="subTitle" idx="1"/>
          </p:nvPr>
        </p:nvSpPr>
        <p:spPr>
          <a:xfrm>
            <a:off x="3809992" y="6143644"/>
            <a:ext cx="1857388" cy="428628"/>
          </a:xfrm>
        </p:spPr>
        <p:txBody>
          <a:bodyPr/>
          <a:lstStyle/>
          <a:p>
            <a:r>
              <a:rPr lang="en-US" altLang="ko-KR" sz="18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+mn-ea"/>
              </a:rPr>
              <a:t>2022</a:t>
            </a:r>
            <a:endParaRPr lang="ko-KR" altLang="en-US" sz="18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587759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로그인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기존 재학생 학습자의 경우</a:t>
                      </a:r>
                      <a:r>
                        <a:rPr lang="en-US" altLang="ko-KR" sz="1000" baseline="0" dirty="0"/>
                        <a:t>, </a:t>
                      </a:r>
                      <a:r>
                        <a:rPr lang="ko-KR" altLang="en-US" sz="1000" baseline="0" dirty="0"/>
                        <a:t>아이디와 비밀번호를 입력 후 로그인 </a:t>
                      </a:r>
                      <a:endParaRPr lang="en-US" altLang="ko-KR" sz="1000" baseline="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합니다</a:t>
                      </a:r>
                      <a:r>
                        <a:rPr lang="en-US" altLang="ko-KR" sz="1000" baseline="0" dirty="0"/>
                        <a:t>.</a:t>
                      </a: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1.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기존 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재학생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로그인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44F9475-CB4D-0F3F-496F-C9BF3CB59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600" y="1699200"/>
            <a:ext cx="5832000" cy="4399265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CBD31184-777F-421A-7331-478E0FD48236}"/>
              </a:ext>
            </a:extLst>
          </p:cNvPr>
          <p:cNvGrpSpPr/>
          <p:nvPr/>
        </p:nvGrpSpPr>
        <p:grpSpPr>
          <a:xfrm>
            <a:off x="4808984" y="2762758"/>
            <a:ext cx="1685567" cy="1332483"/>
            <a:chOff x="4880992" y="2600573"/>
            <a:chExt cx="1685567" cy="1332483"/>
          </a:xfrm>
        </p:grpSpPr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BD88C87F-5BBC-C52F-A19C-1F96FDE804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18387" y="2708920"/>
              <a:ext cx="1548172" cy="1224136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0000" tIns="46800" rIns="90000" bIns="46800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dirty="0">
                <a:ln w="19050">
                  <a:solidFill>
                    <a:prstClr val="black"/>
                  </a:solidFill>
                </a:ln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3D044BF7-B7EF-937B-EF65-81C62623825A}"/>
                </a:ext>
              </a:extLst>
            </p:cNvPr>
            <p:cNvSpPr/>
            <p:nvPr/>
          </p:nvSpPr>
          <p:spPr>
            <a:xfrm>
              <a:off x="4880992" y="2600573"/>
              <a:ext cx="206014" cy="21669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900" b="1" dirty="0">
                  <a:solidFill>
                    <a:srgbClr val="FFFFFF"/>
                  </a:solidFill>
                  <a:ea typeface="굴림" charset="-127"/>
                </a:rPr>
                <a:t>1</a:t>
              </a:r>
              <a:endParaRPr kumimoji="1" lang="ko-KR" altLang="en-US" sz="900" b="1" dirty="0">
                <a:solidFill>
                  <a:srgbClr val="FFFFFF"/>
                </a:solidFill>
                <a:ea typeface="굴림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76061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388101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로그인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3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신규 학습자의 경우</a:t>
                      </a:r>
                      <a:r>
                        <a:rPr lang="en-US" altLang="ko-KR" sz="1000" dirty="0"/>
                        <a:t>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계정 정보가 없을 시 로그인 화면 하단의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/>
                        <a:t>아이디 찾기</a:t>
                      </a:r>
                      <a:r>
                        <a:rPr lang="en-US" altLang="ko-KR" sz="1000" dirty="0"/>
                        <a:t>]</a:t>
                      </a:r>
                      <a:r>
                        <a:rPr lang="ko-KR" altLang="en-US" sz="1000" dirty="0"/>
                        <a:t>를 통해 계정을 확인 해 주시면 됩니다</a:t>
                      </a:r>
                      <a:r>
                        <a:rPr lang="en-US" altLang="ko-KR" sz="1000" dirty="0"/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782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0" dirty="0"/>
                        <a:t>2</a:t>
                      </a: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아이디 찾기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를 클릭한 후 학습자의 학교 및 이름 학번을 입력 하시면 됩니다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. 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초기비밀번호는 </a:t>
                      </a: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ID</a:t>
                      </a:r>
                      <a:r>
                        <a:rPr lang="ko-KR" altLang="en-US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와 동일합니다</a:t>
                      </a: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로그인 후 초기 비밀번호는 반드시 변경 하셔야 합니다</a:t>
                      </a: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수강신청 전 반드시 비밀번호를 변경하시기 바랍니다</a:t>
                      </a: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신규 학습자 로그인 </a:t>
            </a:r>
          </a:p>
        </p:txBody>
      </p:sp>
      <p:sp>
        <p:nvSpPr>
          <p:cNvPr id="26" name="직사각형 25"/>
          <p:cNvSpPr>
            <a:spLocks noChangeArrowheads="1"/>
          </p:cNvSpPr>
          <p:nvPr/>
        </p:nvSpPr>
        <p:spPr bwMode="auto">
          <a:xfrm>
            <a:off x="6146755" y="3852735"/>
            <a:ext cx="497967" cy="168959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C821F01-4420-2770-6726-C34ECE51AE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600" y="1699200"/>
            <a:ext cx="5832000" cy="445483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27" name="타원 26"/>
          <p:cNvSpPr/>
          <p:nvPr/>
        </p:nvSpPr>
        <p:spPr>
          <a:xfrm>
            <a:off x="5200764" y="3933056"/>
            <a:ext cx="206014" cy="19699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6AFAB0F2-3ECA-4370-BA86-7D9A061077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1514" y="2996951"/>
            <a:ext cx="2449284" cy="223224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cxnSp>
        <p:nvCxnSpPr>
          <p:cNvPr id="30" name="직선 화살표 연결선 29"/>
          <p:cNvCxnSpPr>
            <a:cxnSpLocks/>
          </p:cNvCxnSpPr>
          <p:nvPr/>
        </p:nvCxnSpPr>
        <p:spPr>
          <a:xfrm flipH="1">
            <a:off x="4920798" y="4042157"/>
            <a:ext cx="345847" cy="138965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타원 30"/>
          <p:cNvSpPr/>
          <p:nvPr/>
        </p:nvSpPr>
        <p:spPr>
          <a:xfrm>
            <a:off x="2351767" y="2874399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BE69825-B23B-194D-EFF3-5596991FD3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4881" y="3937214"/>
            <a:ext cx="497967" cy="168959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0921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023093"/>
              </p:ext>
            </p:extLst>
          </p:nvPr>
        </p:nvGraphicFramePr>
        <p:xfrm>
          <a:off x="216388" y="1057088"/>
          <a:ext cx="9417132" cy="532589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447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로그인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비밀번호 변경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5771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2170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1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학습자는 로그인 후 </a:t>
                      </a:r>
                      <a:endParaRPr lang="en-US" altLang="ko-KR" sz="100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필수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]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항목인 개인정보 수집 및 </a:t>
                      </a:r>
                      <a:r>
                        <a:rPr lang="ko-KR" altLang="en-US" sz="1000" dirty="0" err="1">
                          <a:latin typeface="+mn-ea"/>
                          <a:ea typeface="+mn-ea"/>
                        </a:rPr>
                        <a:t>이용동의를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 진행 하여야 합니다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862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2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개인정보 수집 및 이용 동의를 클릭 한 후에는 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반드시 초기 비밀번호를 변경 하여야 합니다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비밀번호를 변경하지 않을 시 해당 팝업이 계속해서 나오게 되오니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,</a:t>
                      </a: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로그인 후 바로 변경 하는걸 권유 드립니다</a:t>
                      </a:r>
                      <a:r>
                        <a:rPr lang="en-US" altLang="ko-KR" sz="1000" b="1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en-US" altLang="ko-KR" sz="1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850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신규 학습자 로그인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94ACC02-02F8-E0BB-1B13-42E2B2D1A6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600" y="1699200"/>
            <a:ext cx="5832000" cy="4339955"/>
          </a:xfrm>
          <a:prstGeom prst="rect">
            <a:avLst/>
          </a:prstGeom>
        </p:spPr>
      </p:pic>
      <p:sp>
        <p:nvSpPr>
          <p:cNvPr id="11" name="직사각형 10"/>
          <p:cNvSpPr>
            <a:spLocks noChangeArrowheads="1"/>
          </p:cNvSpPr>
          <p:nvPr/>
        </p:nvSpPr>
        <p:spPr bwMode="auto">
          <a:xfrm>
            <a:off x="4978328" y="2822364"/>
            <a:ext cx="1342824" cy="894668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034" y="3001939"/>
            <a:ext cx="2114240" cy="263799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5" name="타원 14"/>
          <p:cNvSpPr/>
          <p:nvPr/>
        </p:nvSpPr>
        <p:spPr>
          <a:xfrm>
            <a:off x="1087051" y="2878233"/>
            <a:ext cx="259065" cy="24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4E5A93FE-7AEC-4EBA-A743-BD21F3B0A8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5109" y="4103214"/>
            <a:ext cx="2489601" cy="151414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4" name="타원 13"/>
          <p:cNvSpPr/>
          <p:nvPr/>
        </p:nvSpPr>
        <p:spPr>
          <a:xfrm>
            <a:off x="3681125" y="3980663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66993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427545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My Planet </a:t>
                      </a:r>
                      <a:r>
                        <a:rPr lang="ko-KR" altLang="en-US" sz="1200" dirty="0"/>
                        <a:t>링크 이동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/>
                        <a:t>*My Planet </a:t>
                      </a:r>
                      <a:r>
                        <a:rPr lang="ko-KR" altLang="en-US" sz="1000" b="1" dirty="0"/>
                        <a:t>바로가기</a:t>
                      </a:r>
                      <a:endParaRPr lang="en-US" altLang="ko-KR" sz="1000" b="1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메뉴는 로그인 후 확인 할 수 있습니다</a:t>
                      </a:r>
                      <a:r>
                        <a:rPr lang="en-US" altLang="ko-KR" sz="1000" b="1" dirty="0"/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로그인 후에는 상단의</a:t>
                      </a:r>
                      <a:endParaRPr lang="en-US" altLang="ko-KR" sz="100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/>
                        <a:t>My</a:t>
                      </a:r>
                      <a:r>
                        <a:rPr lang="en-US" altLang="ko-KR" sz="1000" baseline="0" dirty="0"/>
                        <a:t> Planet </a:t>
                      </a:r>
                      <a:r>
                        <a:rPr lang="ko-KR" altLang="en-US" sz="1000" baseline="0" dirty="0"/>
                        <a:t>바로가기</a:t>
                      </a:r>
                      <a:endParaRPr lang="en-US" altLang="ko-KR" sz="1000" baseline="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메뉴를 확인 할 수 있으며</a:t>
                      </a:r>
                      <a:r>
                        <a:rPr lang="en-US" altLang="ko-KR" sz="1000" baseline="0" dirty="0"/>
                        <a:t>, </a:t>
                      </a:r>
                      <a:r>
                        <a:rPr lang="ko-KR" altLang="en-US" sz="1000" baseline="0" dirty="0"/>
                        <a:t>해당 메뉴를 통해 </a:t>
                      </a:r>
                      <a:endParaRPr lang="en-US" altLang="ko-KR" sz="1000" baseline="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수강신청을 할 수 있습니다</a:t>
                      </a:r>
                      <a:r>
                        <a:rPr lang="en-US" altLang="ko-KR" sz="1000" baseline="0" dirty="0"/>
                        <a:t>.</a:t>
                      </a: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My Planet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이동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8546ED9E-137F-57BF-2ED8-1AE8345FB730}"/>
              </a:ext>
            </a:extLst>
          </p:cNvPr>
          <p:cNvGrpSpPr/>
          <p:nvPr/>
        </p:nvGrpSpPr>
        <p:grpSpPr>
          <a:xfrm>
            <a:off x="849600" y="1699200"/>
            <a:ext cx="5832000" cy="4427526"/>
            <a:chOff x="849600" y="1699200"/>
            <a:chExt cx="5832000" cy="4427526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60891F15-BADA-C309-6429-E98AF95AB3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49600" y="1699200"/>
              <a:ext cx="5832000" cy="4356147"/>
            </a:xfrm>
            <a:prstGeom prst="rect">
              <a:avLst/>
            </a:prstGeom>
          </p:spPr>
        </p:pic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298723B8-66C7-8DA7-5EBA-9B545F55F3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92560" y="3181775"/>
              <a:ext cx="5544000" cy="2944951"/>
            </a:xfrm>
            <a:prstGeom prst="rect">
              <a:avLst/>
            </a:prstGeom>
          </p:spPr>
        </p:pic>
      </p:grp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5615007" y="2295387"/>
            <a:ext cx="1066185" cy="432048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5451086" y="2132856"/>
            <a:ext cx="259065" cy="24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cxnSp>
        <p:nvCxnSpPr>
          <p:cNvPr id="27" name="직선 화살표 연결선 26"/>
          <p:cNvCxnSpPr>
            <a:cxnSpLocks/>
          </p:cNvCxnSpPr>
          <p:nvPr/>
        </p:nvCxnSpPr>
        <p:spPr>
          <a:xfrm>
            <a:off x="6033120" y="2708920"/>
            <a:ext cx="0" cy="472855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4281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07609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My </a:t>
                      </a:r>
                      <a:r>
                        <a:rPr lang="en-US" altLang="ko-KR" sz="1200" dirty="0" err="1"/>
                        <a:t>Plantet</a:t>
                      </a:r>
                      <a:r>
                        <a:rPr lang="en-US" altLang="ko-KR" sz="1200" dirty="0"/>
                        <a:t> &gt; </a:t>
                      </a:r>
                      <a:r>
                        <a:rPr lang="ko-KR" altLang="en-US" sz="1200" dirty="0"/>
                        <a:t>수강신청 및 취소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1" i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/>
                        <a:t>My Planet </a:t>
                      </a:r>
                      <a:r>
                        <a:rPr lang="ko-KR" altLang="en-US" sz="1000" dirty="0"/>
                        <a:t>왼쪽 메뉴</a:t>
                      </a:r>
                      <a:r>
                        <a:rPr lang="ko-KR" altLang="en-US" sz="1000" baseline="0" dirty="0"/>
                        <a:t> 중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 err="1"/>
                        <a:t>나의과목</a:t>
                      </a:r>
                      <a:r>
                        <a:rPr lang="en-US" altLang="ko-KR" sz="1000" dirty="0"/>
                        <a:t>]</a:t>
                      </a:r>
                      <a:r>
                        <a:rPr lang="en-US" altLang="ko-KR" sz="1000" baseline="0" dirty="0"/>
                        <a:t> &gt; [</a:t>
                      </a:r>
                      <a:r>
                        <a:rPr lang="ko-KR" altLang="en-US" sz="1000" baseline="0" dirty="0" err="1"/>
                        <a:t>개설과목</a:t>
                      </a:r>
                      <a:r>
                        <a:rPr lang="en-US" altLang="ko-KR" sz="1000" baseline="0" dirty="0"/>
                        <a:t>]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메뉴를 통해 수강신청을 할 수 있습니다</a:t>
                      </a:r>
                      <a:r>
                        <a:rPr lang="en-US" altLang="ko-KR" sz="1000" dirty="0"/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0" dirty="0"/>
                        <a:t>2</a:t>
                      </a: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수강신청 기간 동안</a:t>
                      </a: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 할 과목 확인 후 </a:t>
                      </a: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수강신청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 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버튼을 클릭하면 팝업 창이 나오며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확인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을 클릭하면 수강신청이 이루어집니다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26" name="그룹 25">
            <a:extLst>
              <a:ext uri="{FF2B5EF4-FFF2-40B4-BE49-F238E27FC236}">
                <a16:creationId xmlns:a16="http://schemas.microsoft.com/office/drawing/2014/main" id="{16D4373D-C174-F7A9-9FE2-BACF083DB71F}"/>
              </a:ext>
            </a:extLst>
          </p:cNvPr>
          <p:cNvGrpSpPr/>
          <p:nvPr/>
        </p:nvGrpSpPr>
        <p:grpSpPr>
          <a:xfrm>
            <a:off x="849600" y="1699200"/>
            <a:ext cx="5832000" cy="4250080"/>
            <a:chOff x="849600" y="1699200"/>
            <a:chExt cx="5832000" cy="4250080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A6596745-67A2-4614-2004-DDFB62049CDC}"/>
                </a:ext>
              </a:extLst>
            </p:cNvPr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49600" y="1699200"/>
              <a:ext cx="5832000" cy="4248000"/>
            </a:xfrm>
            <a:prstGeom prst="rect">
              <a:avLst/>
            </a:prstGeom>
          </p:spPr>
        </p:pic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006F0F00-A835-B418-99E9-BEC2366C6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20909" y="2780928"/>
              <a:ext cx="4760691" cy="3168352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14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My Planet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수강신청 및 취소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ko-KR" altLang="en-US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6040766" y="3505741"/>
            <a:ext cx="559891" cy="241420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27" name="직선 화살표 연결선 26"/>
          <p:cNvCxnSpPr>
            <a:cxnSpLocks/>
            <a:stCxn id="24" idx="1"/>
          </p:cNvCxnSpPr>
          <p:nvPr/>
        </p:nvCxnSpPr>
        <p:spPr>
          <a:xfrm flipH="1" flipV="1">
            <a:off x="5691062" y="2935357"/>
            <a:ext cx="230642" cy="48804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타원 27"/>
          <p:cNvSpPr/>
          <p:nvPr/>
        </p:nvSpPr>
        <p:spPr>
          <a:xfrm>
            <a:off x="655960" y="4941168"/>
            <a:ext cx="259065" cy="24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23" name="직사각형 22"/>
          <p:cNvSpPr>
            <a:spLocks noChangeArrowheads="1"/>
          </p:cNvSpPr>
          <p:nvPr/>
        </p:nvSpPr>
        <p:spPr bwMode="auto">
          <a:xfrm>
            <a:off x="949413" y="4984503"/>
            <a:ext cx="435841" cy="172689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886631" y="3387506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0858" y="2152832"/>
            <a:ext cx="2651944" cy="78205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7" name="직사각형 6"/>
          <p:cNvSpPr/>
          <p:nvPr/>
        </p:nvSpPr>
        <p:spPr>
          <a:xfrm>
            <a:off x="2072680" y="3928957"/>
            <a:ext cx="4219421" cy="113745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</a:rPr>
              <a:t>*[</a:t>
            </a:r>
            <a:r>
              <a:rPr lang="ko-KR" altLang="en-US" sz="1100" b="1" dirty="0" err="1">
                <a:solidFill>
                  <a:schemeClr val="bg1"/>
                </a:solidFill>
              </a:rPr>
              <a:t>수강취소</a:t>
            </a:r>
            <a:r>
              <a:rPr lang="en-US" altLang="ko-KR" sz="1100" b="1" dirty="0">
                <a:solidFill>
                  <a:schemeClr val="bg1"/>
                </a:solidFill>
              </a:rPr>
              <a:t>] :</a:t>
            </a:r>
          </a:p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수강신청 완료 후 버튼이 </a:t>
            </a:r>
            <a:r>
              <a:rPr lang="en-US" altLang="ko-KR" sz="1100" b="1" dirty="0">
                <a:solidFill>
                  <a:schemeClr val="bg1"/>
                </a:solidFill>
              </a:rPr>
              <a:t>[</a:t>
            </a:r>
            <a:r>
              <a:rPr lang="ko-KR" altLang="en-US" sz="1100" b="1" dirty="0" err="1">
                <a:solidFill>
                  <a:schemeClr val="bg1"/>
                </a:solidFill>
              </a:rPr>
              <a:t>수강취소</a:t>
            </a:r>
            <a:r>
              <a:rPr lang="en-US" altLang="ko-KR" sz="1100" b="1" dirty="0">
                <a:solidFill>
                  <a:schemeClr val="bg1"/>
                </a:solidFill>
              </a:rPr>
              <a:t>]</a:t>
            </a:r>
            <a:r>
              <a:rPr lang="ko-KR" altLang="en-US" sz="1100" b="1" dirty="0">
                <a:solidFill>
                  <a:schemeClr val="bg1"/>
                </a:solidFill>
              </a:rPr>
              <a:t>로 바뀌게 되며</a:t>
            </a:r>
            <a:r>
              <a:rPr lang="en-US" altLang="ko-KR" sz="1100" b="1" dirty="0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수강신청 또는 수강 </a:t>
            </a:r>
            <a:r>
              <a:rPr lang="ko-KR" altLang="en-US" sz="1100" b="1" dirty="0" err="1">
                <a:solidFill>
                  <a:schemeClr val="bg1"/>
                </a:solidFill>
              </a:rPr>
              <a:t>정정기간에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err="1">
                <a:solidFill>
                  <a:schemeClr val="bg1"/>
                </a:solidFill>
              </a:rPr>
              <a:t>수강취소가</a:t>
            </a:r>
            <a:r>
              <a:rPr lang="ko-KR" altLang="en-US" sz="1100" b="1" dirty="0">
                <a:solidFill>
                  <a:schemeClr val="bg1"/>
                </a:solidFill>
              </a:rPr>
              <a:t> 가능합니다</a:t>
            </a:r>
            <a:r>
              <a:rPr lang="en-US" altLang="ko-KR" sz="1100" b="1" dirty="0">
                <a:solidFill>
                  <a:schemeClr val="bg1"/>
                </a:solidFill>
              </a:rPr>
              <a:t>.</a:t>
            </a:r>
          </a:p>
          <a:p>
            <a:pPr algn="ctr"/>
            <a:endParaRPr lang="en-US" altLang="ko-KR" sz="1100" b="1" dirty="0">
              <a:solidFill>
                <a:schemeClr val="bg1"/>
              </a:solidFill>
            </a:endParaRPr>
          </a:p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수강 과목을 취소하거나 정정할 경우 </a:t>
            </a:r>
            <a:r>
              <a:rPr lang="ko-KR" altLang="en-US" sz="1100" b="1" dirty="0" err="1">
                <a:solidFill>
                  <a:schemeClr val="bg1"/>
                </a:solidFill>
              </a:rPr>
              <a:t>수강취소</a:t>
            </a:r>
            <a:r>
              <a:rPr lang="ko-KR" altLang="en-US" sz="1100" b="1" dirty="0">
                <a:solidFill>
                  <a:schemeClr val="bg1"/>
                </a:solidFill>
              </a:rPr>
              <a:t> 버튼 클릭 후 </a:t>
            </a:r>
            <a:endParaRPr lang="en-US" altLang="ko-KR" sz="1100" b="1" dirty="0">
              <a:solidFill>
                <a:schemeClr val="bg1"/>
              </a:solidFill>
            </a:endParaRPr>
          </a:p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팝업 창의 확인 메시지를 클릭하면 됩니다</a:t>
            </a:r>
            <a:r>
              <a:rPr lang="en-US" altLang="ko-KR" sz="11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53718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957539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My </a:t>
                      </a:r>
                      <a:r>
                        <a:rPr lang="en-US" altLang="ko-KR" sz="1200" dirty="0" err="1"/>
                        <a:t>Plantet</a:t>
                      </a:r>
                      <a:r>
                        <a:rPr lang="en-US" altLang="ko-KR" sz="1200" dirty="0"/>
                        <a:t> &gt; </a:t>
                      </a:r>
                      <a:r>
                        <a:rPr lang="ko-KR" altLang="en-US" sz="1200" dirty="0"/>
                        <a:t>수강과목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/>
                        <a:t>My Planet </a:t>
                      </a:r>
                      <a:r>
                        <a:rPr lang="ko-KR" altLang="en-US" sz="1000" dirty="0"/>
                        <a:t>왼쪽 메뉴</a:t>
                      </a:r>
                      <a:r>
                        <a:rPr lang="ko-KR" altLang="en-US" sz="1000" baseline="0" dirty="0"/>
                        <a:t> 중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 err="1"/>
                        <a:t>나의과목</a:t>
                      </a:r>
                      <a:r>
                        <a:rPr lang="en-US" altLang="ko-KR" sz="1000" dirty="0"/>
                        <a:t>]</a:t>
                      </a:r>
                      <a:r>
                        <a:rPr lang="en-US" altLang="ko-KR" sz="1000" baseline="0" dirty="0"/>
                        <a:t> &gt; [</a:t>
                      </a:r>
                      <a:r>
                        <a:rPr lang="ko-KR" altLang="en-US" sz="1000" baseline="0" dirty="0"/>
                        <a:t>수강과목</a:t>
                      </a:r>
                      <a:r>
                        <a:rPr lang="en-US" altLang="ko-KR" sz="1000" baseline="0" dirty="0"/>
                        <a:t>]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메뉴를 통해 수강신청 한 과목</a:t>
                      </a:r>
                      <a:r>
                        <a:rPr lang="ko-KR" altLang="en-US" sz="1000" baseline="0" dirty="0"/>
                        <a:t> 현황을 확인 </a:t>
                      </a:r>
                      <a:endParaRPr lang="en-US" altLang="ko-KR" sz="1000" baseline="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할 수 있습니다</a:t>
                      </a:r>
                      <a:r>
                        <a:rPr lang="en-US" altLang="ko-KR" sz="1000" baseline="0" dirty="0"/>
                        <a:t>.</a:t>
                      </a: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0" dirty="0"/>
                        <a:t>2</a:t>
                      </a: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수강과목을 한 눈에 볼 수 있으며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, 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이동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 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버튼을 클릭하면 해당 강의실로 바로 입장이 가능합니다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My Planet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수강과목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ko-KR" altLang="en-US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060EC211-8CAE-A2EB-48D7-3F75ECCCE26C}"/>
              </a:ext>
            </a:extLst>
          </p:cNvPr>
          <p:cNvGrpSpPr/>
          <p:nvPr/>
        </p:nvGrpSpPr>
        <p:grpSpPr>
          <a:xfrm>
            <a:off x="849600" y="1699200"/>
            <a:ext cx="5832000" cy="4248000"/>
            <a:chOff x="849600" y="1699200"/>
            <a:chExt cx="5832000" cy="4248000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27AF23DC-4823-A390-E496-BF5A4A235201}"/>
                </a:ext>
              </a:extLst>
            </p:cNvPr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49600" y="1699200"/>
              <a:ext cx="5832000" cy="4248000"/>
            </a:xfrm>
            <a:prstGeom prst="rect">
              <a:avLst/>
            </a:prstGeom>
          </p:spPr>
        </p:pic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F4A691E8-C4AD-4F8D-9183-CBFC5C5EA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029679" y="2950039"/>
              <a:ext cx="4620455" cy="2326866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30" name="타원 29"/>
          <p:cNvSpPr/>
          <p:nvPr/>
        </p:nvSpPr>
        <p:spPr>
          <a:xfrm>
            <a:off x="697823" y="5229200"/>
            <a:ext cx="223606" cy="20033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31" name="직사각형 30"/>
          <p:cNvSpPr>
            <a:spLocks noChangeArrowheads="1"/>
          </p:cNvSpPr>
          <p:nvPr/>
        </p:nvSpPr>
        <p:spPr bwMode="auto">
          <a:xfrm>
            <a:off x="972812" y="5268318"/>
            <a:ext cx="464893" cy="158916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직사각형 31"/>
          <p:cNvSpPr>
            <a:spLocks noChangeArrowheads="1"/>
          </p:cNvSpPr>
          <p:nvPr/>
        </p:nvSpPr>
        <p:spPr bwMode="auto">
          <a:xfrm>
            <a:off x="2000672" y="3284984"/>
            <a:ext cx="4680928" cy="1158259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909932" y="3039881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8291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40686</TotalTime>
  <Words>394</Words>
  <Application>Microsoft Office PowerPoint</Application>
  <PresentationFormat>A4 용지(210x297mm)</PresentationFormat>
  <Paragraphs>88</Paragraphs>
  <Slides>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Rix고딕 B</vt:lpstr>
      <vt:lpstr>굴림</vt:lpstr>
      <vt:lpstr>나눔고딕 ExtraBold</vt:lpstr>
      <vt:lpstr>다음_Regular</vt:lpstr>
      <vt:lpstr>다음_SemiBold</vt:lpstr>
      <vt:lpstr>맑은 고딕</vt:lpstr>
      <vt:lpstr>Arial</vt:lpstr>
      <vt:lpstr>Office 테마</vt:lpstr>
      <vt:lpstr>바이오헬스 혁신공유대학  2023학년도 계절(하계)학기 수강신청 매뉴얼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이러닝 솔루션 사업부</dc:creator>
  <cp:lastModifiedBy>user</cp:lastModifiedBy>
  <cp:revision>1508</cp:revision>
  <cp:lastPrinted>2020-12-15T07:32:39Z</cp:lastPrinted>
  <dcterms:created xsi:type="dcterms:W3CDTF">2014-01-21T00:36:48Z</dcterms:created>
  <dcterms:modified xsi:type="dcterms:W3CDTF">2023-04-28T05:01:26Z</dcterms:modified>
</cp:coreProperties>
</file>